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23-06-2020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23-06-2020)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9,262,745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164,823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477,569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5,413 new fatalities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21,512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430 cases (2%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48.0# in confirmed cases, 57.0#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43.0# in cases per capita, 53.0#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23-06-2020)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5.2%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1.4%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(2,347,022)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cases (39,436)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(1,374)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